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sldIdLst>
    <p:sldId id="256" r:id="rId7"/>
    <p:sldId id="288" r:id="rId8"/>
    <p:sldId id="289" r:id="rId9"/>
    <p:sldId id="292" r:id="rId10"/>
    <p:sldId id="290" r:id="rId11"/>
    <p:sldId id="29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38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D7C64291-E24C-41B5-97C6-009A432A3703}"/>
    <pc:docChg chg="modSld">
      <pc:chgData name="Chandramouli, Devaki (Nokia - US/Dallas)" userId="ebf2a9f8-651b-4485-926f-9d93c0eafbc5" providerId="ADAL" clId="{D7C64291-E24C-41B5-97C6-009A432A3703}" dt="2019-10-15T06:23:12.568" v="28" actId="6549"/>
      <pc:docMkLst>
        <pc:docMk/>
      </pc:docMkLst>
      <pc:sldChg chg="modSp">
        <pc:chgData name="Chandramouli, Devaki (Nokia - US/Dallas)" userId="ebf2a9f8-651b-4485-926f-9d93c0eafbc5" providerId="ADAL" clId="{D7C64291-E24C-41B5-97C6-009A432A3703}" dt="2019-10-15T06:23:12.568" v="28" actId="6549"/>
        <pc:sldMkLst>
          <pc:docMk/>
          <pc:sldMk cId="720387999" sldId="291"/>
        </pc:sldMkLst>
        <pc:spChg chg="mod">
          <ac:chgData name="Chandramouli, Devaki (Nokia - US/Dallas)" userId="ebf2a9f8-651b-4485-926f-9d93c0eafbc5" providerId="ADAL" clId="{D7C64291-E24C-41B5-97C6-009A432A3703}" dt="2019-10-15T06:23:12.568" v="28" actId="6549"/>
          <ac:spMkLst>
            <pc:docMk/>
            <pc:sldMk cId="720387999" sldId="291"/>
            <ac:spMk id="5" creationId="{6A9013C9-52FC-460E-A232-75857FFEF1F2}"/>
          </ac:spMkLst>
        </pc:spChg>
      </pc:sldChg>
    </pc:docChg>
  </pc:docChgLst>
  <pc:docChgLst>
    <pc:chgData name="Chandramouli, Devaki (Nokia - US/Dallas)" userId="ebf2a9f8-651b-4485-926f-9d93c0eafbc5" providerId="ADAL" clId="{772D09C4-04C4-447C-9C69-8CABF89B0E5D}"/>
    <pc:docChg chg="modSld">
      <pc:chgData name="Chandramouli, Devaki (Nokia - US/Dallas)" userId="ebf2a9f8-651b-4485-926f-9d93c0eafbc5" providerId="ADAL" clId="{772D09C4-04C4-447C-9C69-8CABF89B0E5D}" dt="2019-10-15T09:11:15.693" v="2"/>
      <pc:docMkLst>
        <pc:docMk/>
      </pc:docMkLst>
      <pc:sldChg chg="modSp">
        <pc:chgData name="Chandramouli, Devaki (Nokia - US/Dallas)" userId="ebf2a9f8-651b-4485-926f-9d93c0eafbc5" providerId="ADAL" clId="{772D09C4-04C4-447C-9C69-8CABF89B0E5D}" dt="2019-10-15T09:10:02.188" v="0"/>
        <pc:sldMkLst>
          <pc:docMk/>
          <pc:sldMk cId="2136071068" sldId="289"/>
        </pc:sldMkLst>
        <pc:spChg chg="mod">
          <ac:chgData name="Chandramouli, Devaki (Nokia - US/Dallas)" userId="ebf2a9f8-651b-4485-926f-9d93c0eafbc5" providerId="ADAL" clId="{772D09C4-04C4-447C-9C69-8CABF89B0E5D}" dt="2019-10-15T09:10:02.188" v="0"/>
          <ac:spMkLst>
            <pc:docMk/>
            <pc:sldMk cId="2136071068" sldId="289"/>
            <ac:spMk id="5" creationId="{BC4A0E65-244C-43ED-985B-D14F5486EEBE}"/>
          </ac:spMkLst>
        </pc:spChg>
      </pc:sldChg>
      <pc:sldChg chg="modSp">
        <pc:chgData name="Chandramouli, Devaki (Nokia - US/Dallas)" userId="ebf2a9f8-651b-4485-926f-9d93c0eafbc5" providerId="ADAL" clId="{772D09C4-04C4-447C-9C69-8CABF89B0E5D}" dt="2019-10-15T09:11:15.693" v="2"/>
        <pc:sldMkLst>
          <pc:docMk/>
          <pc:sldMk cId="720387999" sldId="291"/>
        </pc:sldMkLst>
        <pc:spChg chg="mod">
          <ac:chgData name="Chandramouli, Devaki (Nokia - US/Dallas)" userId="ebf2a9f8-651b-4485-926f-9d93c0eafbc5" providerId="ADAL" clId="{772D09C4-04C4-447C-9C69-8CABF89B0E5D}" dt="2019-10-15T09:11:15.693" v="2"/>
          <ac:spMkLst>
            <pc:docMk/>
            <pc:sldMk cId="720387999" sldId="291"/>
            <ac:spMk id="5" creationId="{6A9013C9-52FC-460E-A232-75857FFEF1F2}"/>
          </ac:spMkLst>
        </pc:spChg>
      </pc:sldChg>
      <pc:sldChg chg="modSp">
        <pc:chgData name="Chandramouli, Devaki (Nokia - US/Dallas)" userId="ebf2a9f8-651b-4485-926f-9d93c0eafbc5" providerId="ADAL" clId="{772D09C4-04C4-447C-9C69-8CABF89B0E5D}" dt="2019-10-15T09:11:04.624" v="1"/>
        <pc:sldMkLst>
          <pc:docMk/>
          <pc:sldMk cId="1084567157" sldId="292"/>
        </pc:sldMkLst>
        <pc:spChg chg="mod">
          <ac:chgData name="Chandramouli, Devaki (Nokia - US/Dallas)" userId="ebf2a9f8-651b-4485-926f-9d93c0eafbc5" providerId="ADAL" clId="{772D09C4-04C4-447C-9C69-8CABF89B0E5D}" dt="2019-10-15T09:11:04.624" v="1"/>
          <ac:spMkLst>
            <pc:docMk/>
            <pc:sldMk cId="1084567157" sldId="292"/>
            <ac:spMk id="5" creationId="{728917A4-5376-4C91-A5C7-B558121AD2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9C446-C021-446A-94A9-880B9EE473BA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C4476-018D-41E1-86F5-4CBB784D2E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63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93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19759-8E02-448C-90F3-809CB352E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BDFC75-BA53-4327-B48C-AB742DABEA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B51BBC-4FE1-4D43-888A-116FBA3E6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3F3E-CB4A-463C-AB7F-FD1A15726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AE108-9C57-4A2C-9949-AA5C4606F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81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D2F11-31A0-4E8A-8BE0-E2A9D7630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B2C33-DD10-4425-9482-A814E9349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ECA05-EE72-42F7-B78E-41641F17C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61C273-B13E-40C1-8CB2-A8FDA456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53D63-B391-4B13-A12D-B050D8CAD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84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D9BE-CDF3-4FD1-BFAE-04A0484CF1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07D396-7A22-4F9E-AA03-20E4CCD16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9542-26C1-4A60-9904-3F4E1DC3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7833A-6E1D-423C-AFD8-24AF5FB1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DC7AB-6F5F-4327-B11F-55DDDA0C5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606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79772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6800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86168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A7603-EB9C-42FC-AA59-DA1068FC0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A87AB-7B5B-48D4-8934-ACFEB10EE0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1133-1F01-41AC-87A6-2962F8F66B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191E6-1A90-4730-9F17-5C671E884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B1A5EA-433A-46B8-AFF2-AFE04AFF9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937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E5F24-C3FE-4807-97C8-7A6BC87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DF510-AAF3-40C5-BF04-A326FE26D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A8AE84-750C-489E-93D3-387864D57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118F2-8792-44F6-8EC5-8C757AFE4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F6E63-2FB8-462C-9167-A7AB4404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097C8-8B17-43F4-B5A4-FAACF3424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79A6A4-BCA3-4404-9B1B-A5FBFAD97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9AD21E-81CD-4B17-ABB0-2FD3207DDC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E459-99CB-4F8E-85E6-9777A63B7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97541-A93D-40AA-A9E9-90A803F78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A3C8F8-A8D9-431F-AE50-3FAA26FF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097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B2CF9-745D-4692-858E-D573BBFD6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4F19C9-BF08-4145-88BF-4B3DE781E0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5E853-38A0-4751-B308-2092F2F765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88A9C4-B83B-4B81-BF57-ADF3B7D4B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BA02FF-AF0A-4164-A50B-C98B14198C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F69735-81DC-4366-83DD-AFE7D0872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63CDCE-7C93-441B-AE13-0C6A0865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6A7138-4899-4754-8C2C-45B2C307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CF902-1130-4238-A217-C098F7AC3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763B8-7C1E-4573-8AC2-1348407F5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0EA4B0-2E50-445E-B9CE-8F40D6D77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19451-FA68-4688-AE30-50BAE6C44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21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23B657-60E3-41B1-8DAC-1756A0BA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1A6AF0-3C26-4649-8486-AAD2836D7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3A32C6-EE57-4E4A-845D-0C8F03B06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2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0D40D-04EF-40B3-A9E8-8B3CBED33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86B8F-D5ED-49D4-9F7D-B77A2EA83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631C54-5318-49F8-BB09-14C6B73DB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59B10E-37C4-4328-870B-29B7F4FAB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BE5EF5-735A-4234-A94E-284D2F72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BE553-F669-48D1-9586-73C0340DE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87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2766C-51E4-48E3-B8BD-6CF3A5CB8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9A613-0180-45CC-9F44-5B6A6B5B26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C531D0-1935-476E-A7EC-EF7ACCE654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A2C620-5ECE-4066-97B5-722BFF68F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76A8C-F17E-4F32-8C2C-34F2EE7A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5EA9DF-2447-4BFF-BFD2-57955D9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5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9F511B-F064-4FDC-9523-AD604B351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4730-340D-4B16-A97E-A6B24833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AC0315-60FC-4688-BE44-5974608AE0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4618C-A41B-49DF-B556-35363FBD8B62}" type="datetimeFigureOut">
              <a:rPr lang="en-US" smtClean="0"/>
              <a:t>10/15/2019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51E667-708D-464F-8488-5C8AC73AB1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F121-2097-44CE-BC6D-E0C21CA2FF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22598-A788-4B34-9A1E-6FD241648D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#135/Docs/S2-1909428.zip" TargetMode="External"/><Relationship Id="rId3" Type="http://schemas.openxmlformats.org/officeDocument/2006/relationships/hyperlink" Target="https://nokia-my.sharepoint.com/personal/devaki_chandramouli_nokia_com/Documents/Documents/SA2%20Documents/SA2#135/Docs/S2-1909069.zip" TargetMode="External"/><Relationship Id="rId7" Type="http://schemas.openxmlformats.org/officeDocument/2006/relationships/hyperlink" Target="https://nokia-my.sharepoint.com/personal/devaki_chandramouli_nokia_com/Documents/Documents/SA2%20Documents/SA2#135/Docs/S2-1909427.zip" TargetMode="External"/><Relationship Id="rId12" Type="http://schemas.openxmlformats.org/officeDocument/2006/relationships/hyperlink" Target="ftp://ftp.3gpp.org/tsg_sa/WG2_Arch/TSGS2_135_Split/Docs/S2-1909204.zip" TargetMode="External"/><Relationship Id="rId2" Type="http://schemas.openxmlformats.org/officeDocument/2006/relationships/hyperlink" Target="https://nokia-my.sharepoint.com/personal/devaki_chandramouli_nokia_com/Documents/Documents/SA2%20Documents/SA2#135/Docs/S2-1909068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nokia-my.sharepoint.com/personal/devaki_chandramouli_nokia_com/Documents/Documents/SA2%20Documents/SA2#135/Docs/S2-1909506.zip" TargetMode="External"/><Relationship Id="rId11" Type="http://schemas.openxmlformats.org/officeDocument/2006/relationships/hyperlink" Target="https://nokia-my.sharepoint.com/personal/devaki_chandramouli_nokia_com/Documents/Documents/SA2%20Documents/SA2#135/Docs/S2-1909398.zip" TargetMode="External"/><Relationship Id="rId5" Type="http://schemas.openxmlformats.org/officeDocument/2006/relationships/hyperlink" Target="https://nokia-my.sharepoint.com/personal/devaki_chandramouli_nokia_com/Documents/Documents/SA2%20Documents/SA2#135/Docs/S2-1909731.zip" TargetMode="External"/><Relationship Id="rId10" Type="http://schemas.openxmlformats.org/officeDocument/2006/relationships/hyperlink" Target="https://nokia-my.sharepoint.com/personal/devaki_chandramouli_nokia_com/Documents/Documents/SA2%20Documents/SA2#135/Docs/S2-1909397.zip" TargetMode="External"/><Relationship Id="rId4" Type="http://schemas.openxmlformats.org/officeDocument/2006/relationships/hyperlink" Target="https://nokia-my.sharepoint.com/personal/devaki_chandramouli_nokia_com/Documents/Documents/SA2%20Documents/SA2#135/Docs/S2-1909070.zip" TargetMode="External"/><Relationship Id="rId9" Type="http://schemas.openxmlformats.org/officeDocument/2006/relationships/hyperlink" Target="https://nokia-my.sharepoint.com/personal/devaki_chandramouli_nokia_com/Documents/Documents/SA2%20Documents/SA2#135/Docs/S2-190939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nokia-my.sharepoint.com/personal/devaki_chandramouli_nokia_com/Documents/Documents/SA2%20Documents/SA2#135/Docs/S2-1909431.zip" TargetMode="External"/><Relationship Id="rId3" Type="http://schemas.openxmlformats.org/officeDocument/2006/relationships/hyperlink" Target="ftp://ftp.3gpp.org/tsg_sa/WG2_Arch/TSGS2_135_Split/Docs/S2-1909399.zip" TargetMode="External"/><Relationship Id="rId7" Type="http://schemas.openxmlformats.org/officeDocument/2006/relationships/hyperlink" Target="https://nokia-my.sharepoint.com/personal/devaki_chandramouli_nokia_com/Documents/Documents/SA2%20Documents/SA2#135/Docs/S2-1909430.zip" TargetMode="External"/><Relationship Id="rId12" Type="http://schemas.openxmlformats.org/officeDocument/2006/relationships/hyperlink" Target="file:///C:\Users\Samsung\Desktop\&#47928;&#49345;&#51456;\NW&#50629;&#47924;\20191014\10&#50900;%20SA2#135\Docs\S2-1909202.zip" TargetMode="External"/><Relationship Id="rId2" Type="http://schemas.openxmlformats.org/officeDocument/2006/relationships/hyperlink" Target="ftp://ftp.3gpp.org/tsg_sa/WG2_Arch/TSGS2_135_Split/Docs/S2-1908939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nokia-my.sharepoint.com/personal/devaki_chandramouli_nokia_com/Documents/Documents/SA2%20Documents/SA2#135/Docs/S2-1909429.zip" TargetMode="External"/><Relationship Id="rId11" Type="http://schemas.openxmlformats.org/officeDocument/2006/relationships/hyperlink" Target="https://nokia-my.sharepoint.com/personal/devaki_chandramouli_nokia_com/Documents/Documents/SA2%20Documents/SA2#135/Docs/S2-1909401.zip" TargetMode="External"/><Relationship Id="rId5" Type="http://schemas.openxmlformats.org/officeDocument/2006/relationships/hyperlink" Target="https://nokia-my.sharepoint.com/personal/devaki_chandramouli_nokia_com/Documents/Documents/SA2%20Documents/SA2#135/Docs/S2-1909737.zip" TargetMode="External"/><Relationship Id="rId10" Type="http://schemas.openxmlformats.org/officeDocument/2006/relationships/hyperlink" Target="https://nokia-my.sharepoint.com/personal/devaki_chandramouli_nokia_com/Documents/Documents/SA2%20Documents/SA2#135/Docs/S2-1909404.zip" TargetMode="External"/><Relationship Id="rId4" Type="http://schemas.openxmlformats.org/officeDocument/2006/relationships/hyperlink" Target="ftp://ftp.3gpp.org/tsg_sa/WG2_Arch/TSGS2_135_Split/Docs/S2-1909400.zip" TargetMode="External"/><Relationship Id="rId9" Type="http://schemas.openxmlformats.org/officeDocument/2006/relationships/hyperlink" Target="https://nokia-my.sharepoint.com/personal/devaki_chandramouli_nokia_com/Documents/Documents/SA2%20Documents/SA2#135/Docs/S2-1909403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3323C-069D-49E9-89F1-B9F7CA4542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Vertical_LAN</a:t>
            </a:r>
            <a:br>
              <a:rPr lang="en-US" dirty="0"/>
            </a:br>
            <a:r>
              <a:rPr lang="en-US" dirty="0"/>
              <a:t>TSC drafting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E77575-D98D-4556-A492-E5D60599EC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dirty="0"/>
              <a:t>TSC drafting session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Devaki Chandramouli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14-10-2019</a:t>
            </a:r>
          </a:p>
        </p:txBody>
      </p:sp>
    </p:spTree>
    <p:extLst>
      <p:ext uri="{BB962C8B-B14F-4D97-AF65-F5344CB8AC3E}">
        <p14:creationId xmlns:p14="http://schemas.microsoft.com/office/powerpoint/2010/main" val="315770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DCAC967-7D84-4D3F-B137-BF46BC343EA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DA1149-51A7-402C-B698-64A2233066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Management / LLDP Agent Support related papers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062A8C4-B76D-4396-B093-1B30620BFD0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6800" y="1529857"/>
          <a:ext cx="10190220" cy="4706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7981">
                  <a:extLst>
                    <a:ext uri="{9D8B030D-6E8A-4147-A177-3AD203B41FA5}">
                      <a16:colId xmlns:a16="http://schemas.microsoft.com/office/drawing/2014/main" val="2434756521"/>
                    </a:ext>
                  </a:extLst>
                </a:gridCol>
                <a:gridCol w="1277981">
                  <a:extLst>
                    <a:ext uri="{9D8B030D-6E8A-4147-A177-3AD203B41FA5}">
                      <a16:colId xmlns:a16="http://schemas.microsoft.com/office/drawing/2014/main" val="3002864074"/>
                    </a:ext>
                  </a:extLst>
                </a:gridCol>
                <a:gridCol w="1277981">
                  <a:extLst>
                    <a:ext uri="{9D8B030D-6E8A-4147-A177-3AD203B41FA5}">
                      <a16:colId xmlns:a16="http://schemas.microsoft.com/office/drawing/2014/main" val="2121111078"/>
                    </a:ext>
                  </a:extLst>
                </a:gridCol>
                <a:gridCol w="4456120">
                  <a:extLst>
                    <a:ext uri="{9D8B030D-6E8A-4147-A177-3AD203B41FA5}">
                      <a16:colId xmlns:a16="http://schemas.microsoft.com/office/drawing/2014/main" val="1162006680"/>
                    </a:ext>
                  </a:extLst>
                </a:gridCol>
                <a:gridCol w="1900157">
                  <a:extLst>
                    <a:ext uri="{9D8B030D-6E8A-4147-A177-3AD203B41FA5}">
                      <a16:colId xmlns:a16="http://schemas.microsoft.com/office/drawing/2014/main" val="1822418611"/>
                    </a:ext>
                  </a:extLst>
                </a:gridCol>
              </a:tblGrid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2"/>
                        </a:rPr>
                        <a:t>S2-1909068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Agreement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Completing Ethernet port management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Qualcomm Incorporated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637924035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3"/>
                        </a:rPr>
                        <a:t>S2-1909069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23.501 CR1747 (Rel-16, 'F'): Addressing open issues for Ethernet port management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Qualcomm Incorporated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499368863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4"/>
                        </a:rPr>
                        <a:t>S2-1909070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23.502 CR1729 (Rel-16, 'F'): Addressing open issues for Ethernet port management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Qualcomm Incorporated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3242581157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5"/>
                        </a:rPr>
                        <a:t>S2-1909731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23.501 CR1885 (Rel-16, 'F'): 5GS Bridge Management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Nokia, Nokia Shanghai Bell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4118796955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6"/>
                        </a:rPr>
                        <a:t>S2-1909506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23.501 CR1832 (Rel-16, 'F'): Address editor's notes on DS-TT topology discovery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Huawei, HiSilicon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698630170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7"/>
                        </a:rPr>
                        <a:t>S2-1909427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23.501 CR1814 (Rel-16, 'F'): Resolving the EN on the TT port neighbour discovery configuration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662688412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8"/>
                        </a:rPr>
                        <a:t>S2-1909428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23.502 CR1805 (Rel-16, 'F'): clarification on the DS-TT port neighbour discovery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6573067"/>
                  </a:ext>
                </a:extLst>
              </a:tr>
              <a:tr h="248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9"/>
                        </a:rPr>
                        <a:t>S2-1909396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Agreement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General port model of the 5G bridge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780697513"/>
                  </a:ext>
                </a:extLst>
              </a:tr>
              <a:tr h="24898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10"/>
                        </a:rPr>
                        <a:t>S2-1909397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23.501 CR1803 (Rel-16, 'F'): Port model of the 5G bridge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3408734227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effectLst/>
                          <a:hlinkClick r:id="rId11"/>
                        </a:rPr>
                        <a:t>S2-1909398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Approval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23.502 CR1802 (Rel-16, 'F'): Updates for port </a:t>
                      </a:r>
                      <a:r>
                        <a:rPr lang="en-GB" sz="1200" dirty="0" err="1">
                          <a:effectLst/>
                        </a:rPr>
                        <a:t>modeling</a:t>
                      </a:r>
                      <a:r>
                        <a:rPr lang="en-GB" sz="1200" dirty="0">
                          <a:effectLst/>
                        </a:rPr>
                        <a:t> of the 5G bridge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Ericsson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56789579"/>
                  </a:ext>
                </a:extLst>
              </a:tr>
              <a:tr h="467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S2-1909204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23.501 CR1779 (Rel-16, 'B'): Clarification on Port management information exchange in 5GS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 Electronics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Polska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996586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509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C646BA0-4D17-453E-9374-77DEE96769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995E22-4560-490D-B197-ED34D59810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Management, LLDP Agent support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4A0E65-244C-43ED-985B-D14F5486E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Open Issue #1 </a:t>
            </a:r>
            <a:r>
              <a:rPr lang="en-US" dirty="0"/>
              <a:t>– Should LLDP agent be supported in the DS-TT, NW-TT or both?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x-none" dirty="0"/>
              <a:t>Editor's note:	Whether both DS-TT and NW-TT or only NW-TT support Link layer connectivity discovery and reporting is FFS.</a:t>
            </a:r>
            <a:endParaRPr lang="en-US" dirty="0"/>
          </a:p>
          <a:p>
            <a:r>
              <a:rPr lang="en-US" dirty="0"/>
              <a:t> </a:t>
            </a:r>
          </a:p>
          <a:p>
            <a:r>
              <a:rPr lang="en-US" b="1" dirty="0"/>
              <a:t>Option #1:</a:t>
            </a:r>
            <a:r>
              <a:rPr lang="en-US" dirty="0"/>
              <a:t> Standards allows LLDP agent support in NW-TT only (S2-1909068-70 - QCOM) – </a:t>
            </a:r>
          </a:p>
          <a:p>
            <a:r>
              <a:rPr lang="en-US" dirty="0"/>
              <a:t>Supportive</a:t>
            </a:r>
            <a:r>
              <a:rPr lang="en-US" b="1" dirty="0"/>
              <a:t>: </a:t>
            </a:r>
            <a:r>
              <a:rPr lang="en-US" dirty="0"/>
              <a:t>E///, QCOM, </a:t>
            </a:r>
            <a:r>
              <a:rPr lang="en-US" dirty="0" err="1"/>
              <a:t>Mediatek</a:t>
            </a:r>
            <a:r>
              <a:rPr lang="en-US" dirty="0"/>
              <a:t>, Vivo</a:t>
            </a:r>
          </a:p>
          <a:p>
            <a:r>
              <a:rPr lang="en-US" dirty="0"/>
              <a:t>Objection: Huawei?</a:t>
            </a:r>
          </a:p>
          <a:p>
            <a:r>
              <a:rPr lang="en-US" b="1" dirty="0"/>
              <a:t>Option #2: </a:t>
            </a:r>
            <a:r>
              <a:rPr lang="en-US" dirty="0"/>
              <a:t>Standards allows LLDP agent support in either DS-TT or NW-TT (S2-1909506 - HUA, S2-1909731 – Nokia, S2-1909204 - Samsung, S2-1909427-28 – ZTE)</a:t>
            </a:r>
          </a:p>
          <a:p>
            <a:pPr marL="380990" indent="-380990">
              <a:buFontTx/>
              <a:buChar char="-"/>
            </a:pPr>
            <a:r>
              <a:rPr lang="en-US" dirty="0"/>
              <a:t>LLDP agent is Mandatory in NW-TT and DS-TT</a:t>
            </a:r>
          </a:p>
          <a:p>
            <a:pPr marL="380990" indent="-380990">
              <a:buFontTx/>
              <a:buChar char="-"/>
            </a:pPr>
            <a:r>
              <a:rPr lang="en-US" dirty="0"/>
              <a:t>Supportive: ZTE, HUA, Tencent, CATT</a:t>
            </a:r>
          </a:p>
          <a:p>
            <a:pPr marL="380990" indent="-380990">
              <a:buFontTx/>
              <a:buChar char="-"/>
            </a:pPr>
            <a:r>
              <a:rPr lang="en-US" dirty="0"/>
              <a:t>Objection: QCOM, Ericsson, </a:t>
            </a:r>
            <a:r>
              <a:rPr lang="en-US" dirty="0" err="1"/>
              <a:t>Mediatek</a:t>
            </a:r>
            <a:r>
              <a:rPr lang="en-US" dirty="0"/>
              <a:t>,</a:t>
            </a:r>
          </a:p>
          <a:p>
            <a:r>
              <a:rPr lang="en-US" b="1" dirty="0"/>
              <a:t>Option #3: </a:t>
            </a:r>
            <a:r>
              <a:rPr lang="en-US" dirty="0"/>
              <a:t>Mandatory in NW-TT for both sides and optionally in DS-TT. </a:t>
            </a:r>
          </a:p>
          <a:p>
            <a:pPr marL="380990" indent="-380990">
              <a:buFontTx/>
              <a:buChar char="-"/>
            </a:pPr>
            <a:r>
              <a:rPr lang="en-US" dirty="0"/>
              <a:t>Supportive: Samsung</a:t>
            </a:r>
          </a:p>
          <a:p>
            <a:pPr marL="380990" indent="-380990">
              <a:buFontTx/>
              <a:buChar char="-"/>
            </a:pPr>
            <a:r>
              <a:rPr lang="en-US" dirty="0"/>
              <a:t>Objection: None</a:t>
            </a:r>
          </a:p>
          <a:p>
            <a:r>
              <a:rPr lang="en-US" b="1" dirty="0">
                <a:solidFill>
                  <a:srgbClr val="FF0000"/>
                </a:solidFill>
              </a:rPr>
              <a:t>Agreed Way forward:</a:t>
            </a:r>
          </a:p>
          <a:p>
            <a:pPr marL="285750" indent="-285750">
              <a:buFontTx/>
              <a:buChar char="-"/>
            </a:pPr>
            <a:r>
              <a:rPr lang="en-US" dirty="0"/>
              <a:t>Option 3 is agreed as way forward. </a:t>
            </a:r>
          </a:p>
          <a:p>
            <a:pPr marL="285750" indent="-285750">
              <a:buFontTx/>
              <a:buChar char="-"/>
            </a:pPr>
            <a:r>
              <a:rPr lang="en-US" dirty="0"/>
              <a:t>It is mandatory to support LLDP agent in NW-TT, Optional to support LLDP agent discovery in DS-TT. </a:t>
            </a:r>
          </a:p>
        </p:txBody>
      </p:sp>
    </p:spTree>
    <p:extLst>
      <p:ext uri="{BB962C8B-B14F-4D97-AF65-F5344CB8AC3E}">
        <p14:creationId xmlns:p14="http://schemas.microsoft.com/office/powerpoint/2010/main" val="2136071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0D9042D-EEBE-4991-A51E-5A9F0AD59D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FA69B0-7227-4734-8972-6E5885EB9F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Ability of TSN AF to write DS-TT and NW-TT port neighbor discovery config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8917A4-5376-4C91-A5C7-B558121AD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hangingPunct="0"/>
            <a:r>
              <a:rPr lang="en-US" sz="2000" b="1" dirty="0">
                <a:solidFill>
                  <a:srgbClr val="FF0000"/>
                </a:solidFill>
              </a:rPr>
              <a:t>Open issue #2:</a:t>
            </a:r>
          </a:p>
          <a:p>
            <a:pPr hangingPunct="0"/>
            <a:r>
              <a:rPr lang="en-US" sz="2000" dirty="0"/>
              <a:t>Clause 5.28.3.1:</a:t>
            </a:r>
          </a:p>
          <a:p>
            <a:pPr marL="380990" indent="-380990" hangingPunct="0">
              <a:buFont typeface="Arial" panose="020B0604020202020204" pitchFamily="34" charset="0"/>
              <a:buChar char="•"/>
            </a:pPr>
            <a:r>
              <a:rPr lang="x-none" sz="2000" dirty="0"/>
              <a:t>Editor's note:	Whether TSN AF can write DS-TT and NW-TT port neighbour discovery configuration is FFS.</a:t>
            </a:r>
            <a:endParaRPr lang="en-US" sz="2000" dirty="0"/>
          </a:p>
          <a:p>
            <a:pPr marL="380990" indent="-380990" hangingPunct="0">
              <a:buFont typeface="Arial" panose="020B0604020202020204" pitchFamily="34" charset="0"/>
              <a:buChar char="•"/>
            </a:pPr>
            <a:r>
              <a:rPr lang="x-none" sz="2000" dirty="0"/>
              <a:t>Editor's note:	Whether TSN AF needs to be able to read port management information and needs to be able to get port management capabilities is FFS. […]</a:t>
            </a:r>
            <a:endParaRPr lang="en-US" sz="2000" dirty="0"/>
          </a:p>
          <a:p>
            <a:pPr marL="380990" indent="-380990" hangingPunct="0">
              <a:buFont typeface="Arial" panose="020B0604020202020204" pitchFamily="34" charset="0"/>
              <a:buChar char="•"/>
            </a:pPr>
            <a:endParaRPr lang="en-US" sz="2000" dirty="0"/>
          </a:p>
          <a:p>
            <a:pPr hangingPunct="0"/>
            <a:r>
              <a:rPr lang="en-US" sz="2000" b="1" dirty="0"/>
              <a:t>Option #1: </a:t>
            </a:r>
            <a:r>
              <a:rPr lang="en-GB" sz="2000" dirty="0"/>
              <a:t>The ability of TSN AF to write DS-TT and NW-TT port neighbour discovery configuration is essential to enable 5GS TSN bridge operators to provide the LLDP agent in DS-TT/NW-TT with their preferred local LLDP configuration.</a:t>
            </a:r>
            <a:r>
              <a:rPr lang="en-US" sz="2000" dirty="0"/>
              <a:t> (S2-1909068-70 - Qualcomm, S2-1909204 - Samsung, S2-1909731 - Nokia)</a:t>
            </a:r>
          </a:p>
          <a:p>
            <a:pPr hangingPunct="0"/>
            <a:r>
              <a:rPr lang="en-US" sz="2000" b="1" dirty="0"/>
              <a:t>Option #2: </a:t>
            </a:r>
            <a:r>
              <a:rPr lang="en-US" sz="2000" dirty="0"/>
              <a:t>NW-TT can be configured manually (No input paper).</a:t>
            </a:r>
          </a:p>
          <a:p>
            <a:pPr hangingPunct="0"/>
            <a:r>
              <a:rPr lang="en-US" sz="2000" b="1" dirty="0">
                <a:solidFill>
                  <a:srgbClr val="FF0000"/>
                </a:solidFill>
              </a:rPr>
              <a:t>Agreed Way forward</a:t>
            </a:r>
            <a:r>
              <a:rPr lang="en-US" sz="2000" b="1" dirty="0"/>
              <a:t>:</a:t>
            </a:r>
            <a:r>
              <a:rPr lang="en-US" sz="2000" dirty="0"/>
              <a:t> Option #1 is agreed.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56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6909E1-D581-409D-B4DF-7BFE6A5DAE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2B579C-7F29-4D82-B658-05130C56F6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Model and uplink PDU Session identification related papers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F04D86-574F-4FB3-9B55-94D468D97F7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45096" y="1713289"/>
          <a:ext cx="8957738" cy="4302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5676">
                  <a:extLst>
                    <a:ext uri="{9D8B030D-6E8A-4147-A177-3AD203B41FA5}">
                      <a16:colId xmlns:a16="http://schemas.microsoft.com/office/drawing/2014/main" val="263856721"/>
                    </a:ext>
                  </a:extLst>
                </a:gridCol>
                <a:gridCol w="755676">
                  <a:extLst>
                    <a:ext uri="{9D8B030D-6E8A-4147-A177-3AD203B41FA5}">
                      <a16:colId xmlns:a16="http://schemas.microsoft.com/office/drawing/2014/main" val="4144697086"/>
                    </a:ext>
                  </a:extLst>
                </a:gridCol>
                <a:gridCol w="755676">
                  <a:extLst>
                    <a:ext uri="{9D8B030D-6E8A-4147-A177-3AD203B41FA5}">
                      <a16:colId xmlns:a16="http://schemas.microsoft.com/office/drawing/2014/main" val="1516431611"/>
                    </a:ext>
                  </a:extLst>
                </a:gridCol>
                <a:gridCol w="4574011">
                  <a:extLst>
                    <a:ext uri="{9D8B030D-6E8A-4147-A177-3AD203B41FA5}">
                      <a16:colId xmlns:a16="http://schemas.microsoft.com/office/drawing/2014/main" val="861052087"/>
                    </a:ext>
                  </a:extLst>
                </a:gridCol>
                <a:gridCol w="2116699">
                  <a:extLst>
                    <a:ext uri="{9D8B030D-6E8A-4147-A177-3AD203B41FA5}">
                      <a16:colId xmlns:a16="http://schemas.microsoft.com/office/drawing/2014/main" val="765370366"/>
                    </a:ext>
                  </a:extLst>
                </a:gridCol>
              </a:tblGrid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hlinkClick r:id="rId2"/>
                        </a:rPr>
                        <a:t>S2-1908939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CR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Approval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23.502 CR1699 (Rel-16, 'F'): Support for multiple ports on one DS-TT within one PDU Session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Huawei, </a:t>
                      </a:r>
                      <a:r>
                        <a:rPr lang="en-GB" sz="1200" dirty="0" err="1">
                          <a:effectLst/>
                        </a:rPr>
                        <a:t>Hisilicon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985019847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S2-1909399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Agreement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Two 5GS bridge model interpretations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444514446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S2-1909400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CR1804 (Rel-16, 'F'): 5GS bridge model interpretation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51995717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S2-1909737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CR1891 (Rel-16, 'F'): Addressing unique identification of PDU Session in the uplink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875008935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S2-1909429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 on configuration and scheduling on the 5G virtual bridge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3994434240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S2-1909430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CR1815 (Rel-16, 'F'): clarification on the Qos parameters mapping and TSCAI creation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234776694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S2-1909431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23.502 CR1806 (Rel-16, 'F'): clarification on the Qos mapping, TSCAI creation and 5GS Bridge configuration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44015145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S2-1909403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DISCUSSION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Agreement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Solving EN on UL configuration issue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174258109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/>
                        </a:rPr>
                        <a:t>S2-1909404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CR1807 (Rel-16, 'F'): CR for UL configuration issue (missing)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4248191088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  <a:t>S2-1909401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CR1805 (Rel-16, 'F'): Addressing EN on Traffic Forwarding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2558369916"/>
                  </a:ext>
                </a:extLst>
              </a:tr>
              <a:tr h="391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altLang="ko-KR" sz="1200" b="1" u="sng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S2-1909202</a:t>
                      </a:r>
                      <a:endParaRPr lang="en-US" sz="1200" b="1" u="sng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Approval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23.501 CR1777 (Rel-16, 'B'): Clarification on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parameters mapping for 5GS Bridge configuration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Samsung Electronics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Polska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2700" marR="12700" marT="12700" marB="1270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026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31F6A2-8277-4BC0-9C13-7F26698BC0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8F0C54-2089-49CB-8B3D-E203E52D66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Bridge Model and uplink PDU Session identification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9013C9-52FC-460E-A232-75857FFEF1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Open issue #3:</a:t>
            </a:r>
          </a:p>
          <a:p>
            <a:pPr marL="380990" indent="-380990">
              <a:buFontTx/>
              <a:buChar char="-"/>
            </a:pPr>
            <a:r>
              <a:rPr lang="en-US" sz="2000" b="1" dirty="0"/>
              <a:t>Number of PDU Sessions supported per DS-TT port</a:t>
            </a:r>
          </a:p>
          <a:p>
            <a:endParaRPr lang="en-US" sz="2000" b="1" dirty="0"/>
          </a:p>
          <a:p>
            <a:r>
              <a:rPr lang="en-US" sz="2000" b="1" dirty="0"/>
              <a:t>Option #1: </a:t>
            </a:r>
            <a:r>
              <a:rPr lang="en-US" sz="2000" dirty="0"/>
              <a:t>Many ports per DS-TT per UPF (S2-1908939 - HUA)</a:t>
            </a:r>
          </a:p>
          <a:p>
            <a:r>
              <a:rPr lang="en-US" sz="2000" b="1" dirty="0"/>
              <a:t>Option #2:  </a:t>
            </a:r>
            <a:r>
              <a:rPr lang="en-US" sz="2000" dirty="0"/>
              <a:t>Unique PDU Session per port per DS-TT. (S2-1909400 – E///, S2-1909737 - Nokia)</a:t>
            </a:r>
          </a:p>
          <a:p>
            <a:endParaRPr lang="en-US" sz="2000" b="1" dirty="0"/>
          </a:p>
          <a:p>
            <a:r>
              <a:rPr lang="en-US" sz="2000" b="1" dirty="0">
                <a:solidFill>
                  <a:srgbClr val="FF0000"/>
                </a:solidFill>
              </a:rPr>
              <a:t>Agreed Way forward:</a:t>
            </a:r>
          </a:p>
          <a:p>
            <a:r>
              <a:rPr lang="en-US" sz="2000" dirty="0"/>
              <a:t>Option#2 is agreed.  </a:t>
            </a:r>
          </a:p>
        </p:txBody>
      </p:sp>
    </p:spTree>
    <p:extLst>
      <p:ext uri="{BB962C8B-B14F-4D97-AF65-F5344CB8AC3E}">
        <p14:creationId xmlns:p14="http://schemas.microsoft.com/office/powerpoint/2010/main" val="720387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4" ma:contentTypeDescription="Create a new document." ma:contentTypeScope="" ma:versionID="bab58d2366ceddfda893fee4738acd25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818f2dc9424407b5e0c88eff8e241277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/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1F562618-6FDE-401B-9F99-A0B9F3B63E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2FDA72-B541-4D67-8D96-7035A215710A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e0d6c333-3612-4d65-a7f4-5976eb42d46a"/>
    <ds:schemaRef ds:uri="http://purl.org/dc/terms/"/>
    <ds:schemaRef ds:uri="http://schemas.openxmlformats.org/package/2006/metadata/core-properties"/>
    <ds:schemaRef ds:uri="c67c731b-696e-4d20-8664-fee8943d9cc6"/>
    <ds:schemaRef ds:uri="71c5aaf6-e6ce-465b-b873-5148d2a4c10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B892CF8-8CA9-4957-9639-2EBDF0FCE75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2C08FBF-F96D-4456-8CAC-B7D2B69B3692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73CCC825-707F-49DD-AAD1-DA46B89E0668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587</Words>
  <Application>Microsoft Office PowerPoint</Application>
  <PresentationFormat>Widescreen</PresentationFormat>
  <Paragraphs>157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Nokia Pure Text</vt:lpstr>
      <vt:lpstr>Office Theme</vt:lpstr>
      <vt:lpstr>Vertical_LAN TSC drafting session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Agenda</dc:title>
  <dc:creator>Nokia</dc:creator>
  <cp:lastModifiedBy>Editor</cp:lastModifiedBy>
  <cp:revision>4</cp:revision>
  <dcterms:created xsi:type="dcterms:W3CDTF">2019-05-16T18:25:38Z</dcterms:created>
  <dcterms:modified xsi:type="dcterms:W3CDTF">2019-10-15T09:11:19Z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0x010100C17A4B69EF56E94C827924DC4B490231</vt:lpwstr>
  </property>
</Properties>
</file>